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QUE ESPERANÇA!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ESPERANÇA!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esperança </a:t>
            </a:r>
          </a:p>
          <a:p>
            <a:r>
              <a:rPr lang="pt-BR" dirty="0"/>
              <a:t>Vibra em nosso ser, </a:t>
            </a:r>
          </a:p>
          <a:p>
            <a:r>
              <a:rPr lang="pt-BR" dirty="0"/>
              <a:t>Pois aguardamos o Senhor!</a:t>
            </a:r>
          </a:p>
          <a:p>
            <a:r>
              <a:rPr lang="pt-BR" dirty="0"/>
              <a:t>Fé possuímos,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ESPERANÇA!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Jesus nos dá; </a:t>
            </a:r>
          </a:p>
          <a:p>
            <a:r>
              <a:rPr lang="pt-BR" dirty="0"/>
              <a:t>Fé na promessa que nos fez.</a:t>
            </a:r>
          </a:p>
          <a:p>
            <a:r>
              <a:rPr lang="pt-BR" dirty="0"/>
              <a:t>Eis que o tempo logo vem, </a:t>
            </a:r>
          </a:p>
          <a:p>
            <a:r>
              <a:rPr lang="pt-BR" dirty="0"/>
              <a:t>E as nações daqui e além, </a:t>
            </a:r>
          </a:p>
          <a:p>
            <a:r>
              <a:rPr lang="pt-BR" dirty="0"/>
              <a:t>Bem alerta, vão cantar: </a:t>
            </a:r>
          </a:p>
        </p:txBody>
      </p:sp>
    </p:spTree>
    <p:extLst>
      <p:ext uri="{BB962C8B-B14F-4D97-AF65-F5344CB8AC3E}">
        <p14:creationId xmlns:p14="http://schemas.microsoft.com/office/powerpoint/2010/main" val="1035279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QUE ESPERANÇA!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“Aleluia! Cristo é Rei!” </a:t>
            </a:r>
          </a:p>
          <a:p>
            <a:r>
              <a:rPr lang="pt-BR" dirty="0"/>
              <a:t>Ó, que esperança </a:t>
            </a:r>
          </a:p>
          <a:p>
            <a:r>
              <a:rPr lang="pt-BR" dirty="0"/>
              <a:t>Vibra em nosso ser, </a:t>
            </a:r>
          </a:p>
          <a:p>
            <a:r>
              <a:rPr lang="pt-BR" dirty="0"/>
              <a:t>Pois aguardamos o Senhor!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391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94</Words>
  <Application>Microsoft Office PowerPoint</Application>
  <PresentationFormat>Apresentação na tela (16:9)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QUE ESPERANÇA!</vt:lpstr>
      <vt:lpstr>Ó, QUE ESPERANÇA!</vt:lpstr>
      <vt:lpstr>Ó, QUE ESPERANÇA!</vt:lpstr>
      <vt:lpstr>Ó, QUE ESPERANÇA!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2019-06-12T23:15:56Z</dcterms:modified>
</cp:coreProperties>
</file>

<file path=docProps/thumbnail.jpeg>
</file>